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 snapToObjects="1">
      <p:cViewPr>
        <p:scale>
          <a:sx n="71" d="100"/>
          <a:sy n="71" d="100"/>
        </p:scale>
        <p:origin x="920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49523-6155-5941-A170-A978E0357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19A01-BB3E-4149-BBDD-57EC385EA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8756C-AAB1-7B43-ACB2-7B1099D2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06D7E-8EBD-5A41-AD2D-60EFDFE1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905F3-9590-BD47-8177-71B600D6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35459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CC8B0-BD5E-624D-B8D2-14446CCA9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C0276-C307-FC42-8C2C-722687FC7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7C082-61BA-944C-9191-CFFC1F86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4D440-73D5-794C-876B-AE407712B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5770E-7937-DB49-A6EC-D6AE9C27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69214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37D5FA-9020-D342-A937-51B9D42C67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53A5A-4471-9743-A465-78030DBDE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A442B-C8FA-DE4A-BF09-33F61457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2506F-DFDC-2243-8DA6-664DF5870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F7986-24A7-694F-9D71-045BBD95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6315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4CEED-7D28-CD49-BA4D-208DCF96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15ED4-B480-2C4A-BC8C-36AAF4F2A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A9704-A8D7-FA48-8B8D-EE690BCF1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B33E8-5027-3642-8E69-EB2545AA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87D17-F6A2-1340-A89F-D6B4B610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94823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7416D-DBE0-4845-BE15-EB3A7FFA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90D5C-8684-2A44-8A1C-C3B96801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2EB62-EE2C-F746-8958-4D4629FE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41CD1-DE0A-F047-94A1-8E0A75FB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6A720-8E15-B84A-B58C-67935385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99832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E8786-DCDA-7F47-9945-96938993A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664E3-CC29-D04D-A8F0-F24B492BC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B8433-DACB-BE46-BC46-F2F1EBCC8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FFDF1-1110-4F46-8810-99638333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252EC-DB7D-B94C-BEF7-5446B3C0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EBCE0-3F4E-4944-B6FB-F2DD8BA2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56689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3F1DC-C9F2-1648-8A65-09340829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52787-33AE-4A41-8358-5D90DC3A8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A5864-9865-6848-BC70-BC215558F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965EF-0B08-5A4C-A428-CC25945DC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B97966-F108-3E4C-B818-037B0CB55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78312-720B-0B41-9BC6-496E873F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492A54-DE07-1448-9927-9E4E481F6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3A2FC-8B3C-1845-8719-D0833449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16490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536AE-7C75-554E-BD66-9C197DD69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D7E15-8366-C946-9730-4ADBC2EE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DCC4A-AC48-474B-9064-23D8B36C9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1184C-1975-4348-8CF8-52E08B39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53381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643364-2146-7C44-8E77-61FA28F0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8675A2-8C09-724D-82D5-7A115B97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7E19C-D1B8-1142-AA71-31A06DA6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5111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A4F2-FAFC-7545-B5E9-16B6E1C5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B63B8-4940-4442-9DBD-CD40C1805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129F4-63C4-0141-99FF-708F278CC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983A6-ED41-954A-8612-D34BB641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7DBC7-8C1B-7A4F-8971-F2858A44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9F925-8325-4241-AFA6-0CE9AC1B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44034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1A79D-048E-D64F-8510-04B4E4549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8D2F1A-AC8C-AA40-A28C-74FD09863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75C03-E658-FC44-85EF-FD73D232C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0716A-B8AE-374B-BF73-6E7C4EC4A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B8021-CB36-D940-BBB7-1F507277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81D27-020F-A047-A587-EB5BED55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03317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279E0F-3C5C-1C49-A106-7D2F3238A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21B30-0CDA-AB43-958E-D1C49D0C6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C6DD2-456B-A84B-8A4B-0E715C091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492A-2B5C-5F4D-AE6D-3B2EC1988526}" type="datetimeFigureOut">
              <a:rPr lang="en-EE" smtClean="0"/>
              <a:t>02.08.2021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BE555-05ED-CF46-8D39-59307C853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EEBA1-4BEB-124B-9C3A-48D877901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18A6-C458-9148-8A35-C86276F22B8B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8215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ari.poim@harno.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Arc 91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F186E5-66A1-CD40-84EF-98542F4FC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 fontScale="90000"/>
          </a:bodyPr>
          <a:lstStyle/>
          <a:p>
            <a:pPr algn="r"/>
            <a:r>
              <a:rPr lang="et-EE" sz="4700" b="1" dirty="0"/>
              <a:t>Inimõiguste põhine lähenemine erinevatele sooidentiteetidele noorsootöös</a:t>
            </a:r>
            <a:br>
              <a:rPr lang="et-EE" sz="4700" dirty="0"/>
            </a:br>
            <a:endParaRPr lang="et-EE" sz="4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CCCC1-4107-774E-B824-899745C43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EE" dirty="0"/>
              <a:t>2. </a:t>
            </a:r>
            <a:r>
              <a:rPr lang="en-GB" dirty="0"/>
              <a:t>a</a:t>
            </a:r>
            <a:r>
              <a:rPr lang="en-EE" dirty="0"/>
              <a:t>ugust 2021</a:t>
            </a:r>
            <a:br>
              <a:rPr lang="en-EE" dirty="0"/>
            </a:br>
            <a:r>
              <a:rPr lang="en-EE" dirty="0"/>
              <a:t>HARNO</a:t>
            </a:r>
            <a:br>
              <a:rPr lang="en-EE" dirty="0"/>
            </a:b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90270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CFEDF1-3E0C-A942-A73E-089D78E25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EE" dirty="0">
                <a:solidFill>
                  <a:srgbClr val="FFFFFF"/>
                </a:solidFill>
              </a:rPr>
              <a:t>Lisainfo ja ürituse korraldaja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2E273-6F71-B242-B47B-B98047477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t-EE" sz="3200" dirty="0" err="1"/>
              <a:t>Maari</a:t>
            </a:r>
            <a:r>
              <a:rPr lang="et-EE" sz="3200" dirty="0"/>
              <a:t> Põim </a:t>
            </a:r>
            <a:br>
              <a:rPr lang="et-EE" sz="3200" dirty="0"/>
            </a:br>
            <a:r>
              <a:rPr lang="et-EE" sz="3200" dirty="0"/>
              <a:t>Projektijuht</a:t>
            </a:r>
            <a:br>
              <a:rPr lang="et-EE" sz="3200" dirty="0"/>
            </a:br>
            <a:r>
              <a:rPr lang="et-EE" sz="3200" dirty="0"/>
              <a:t>Haridus - ja </a:t>
            </a:r>
            <a:r>
              <a:rPr lang="et-EE" sz="3200" dirty="0" err="1"/>
              <a:t>Noorteamet</a:t>
            </a:r>
            <a:endParaRPr lang="et-EE" sz="3200" dirty="0"/>
          </a:p>
          <a:p>
            <a:pPr marL="0" indent="0">
              <a:buNone/>
            </a:pPr>
            <a:r>
              <a:rPr lang="et-EE" sz="3200" dirty="0"/>
              <a:t>Telefon: 56 708 150</a:t>
            </a:r>
          </a:p>
          <a:p>
            <a:pPr marL="0" indent="0">
              <a:buNone/>
            </a:pPr>
            <a:r>
              <a:rPr lang="et-EE" sz="3200" dirty="0">
                <a:hlinkClick r:id="rId2"/>
              </a:rPr>
              <a:t>maari.poim@harno.ee</a:t>
            </a:r>
            <a:endParaRPr lang="et-EE" sz="32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9402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2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3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9156E2-2DFA-8841-BBF4-5B9939827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EE">
                <a:solidFill>
                  <a:srgbClr val="FFFFFF"/>
                </a:solidFill>
              </a:rPr>
              <a:t>Grupitöö</a:t>
            </a:r>
          </a:p>
        </p:txBody>
      </p:sp>
      <p:sp>
        <p:nvSpPr>
          <p:cNvPr id="49" name="Arc 3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870D3-FD90-2F48-B1F2-7A4DF94BC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1481" y="454373"/>
            <a:ext cx="6701424" cy="5859560"/>
          </a:xfrm>
        </p:spPr>
        <p:txBody>
          <a:bodyPr anchor="ctr">
            <a:noAutofit/>
          </a:bodyPr>
          <a:lstStyle/>
          <a:p>
            <a:r>
              <a:rPr lang="et-EE" sz="3100" dirty="0"/>
              <a:t>Mida saavad noorsootöötajad teha, et </a:t>
            </a:r>
            <a:r>
              <a:rPr lang="et-EE" sz="3100" dirty="0" err="1"/>
              <a:t>transnoort</a:t>
            </a:r>
            <a:r>
              <a:rPr lang="et-EE" sz="3100" dirty="0"/>
              <a:t> toetada ja kaasata? Need võivad olla nii praktilised lahendused, kui hoiakutega seotud teemad. Vähemalt 3-5 mõtet võiks ka kirja panna. </a:t>
            </a:r>
            <a:r>
              <a:rPr lang="et-EE" sz="3100" i="1" dirty="0"/>
              <a:t>(Olenevalt osalejate taustast võib eraldi ka vaadata, mida saab teha </a:t>
            </a:r>
            <a:r>
              <a:rPr lang="et-EE" sz="3100" i="1" dirty="0" err="1"/>
              <a:t>noortekeskuses</a:t>
            </a:r>
            <a:r>
              <a:rPr lang="et-EE" sz="3100" i="1" dirty="0"/>
              <a:t>, MTÜdes, koolides) </a:t>
            </a:r>
          </a:p>
          <a:p>
            <a:r>
              <a:rPr lang="et-EE" sz="3100" dirty="0"/>
              <a:t>Mida saavad noorsootöötajad teha, et teisi noori teemast rohkem sisuliselt ja </a:t>
            </a:r>
            <a:r>
              <a:rPr lang="et-EE" sz="3100" dirty="0" err="1"/>
              <a:t>eelarvamustevabalt</a:t>
            </a:r>
            <a:r>
              <a:rPr lang="et-EE" sz="3100" dirty="0"/>
              <a:t> informeerida. Kas see on üldse noorsootöötaja roll? </a:t>
            </a:r>
          </a:p>
        </p:txBody>
      </p:sp>
    </p:spTree>
    <p:extLst>
      <p:ext uri="{BB962C8B-B14F-4D97-AF65-F5344CB8AC3E}">
        <p14:creationId xmlns:p14="http://schemas.microsoft.com/office/powerpoint/2010/main" val="352849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0031A-F20D-514A-BFB4-6C7C4DB0F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EE" b="1">
                <a:solidFill>
                  <a:srgbClr val="FFFFFF"/>
                </a:solidFill>
              </a:rPr>
              <a:t>Jagunemine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64713-331E-1540-B3E3-29BC79777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EE" sz="4000" dirty="0"/>
              <a:t>1 - koolikeskkond</a:t>
            </a:r>
          </a:p>
          <a:p>
            <a:pPr marL="0" indent="0">
              <a:buNone/>
            </a:pPr>
            <a:r>
              <a:rPr lang="en-EE" sz="4000" dirty="0"/>
              <a:t>2 - mitmekultuuriline keskkond</a:t>
            </a:r>
          </a:p>
          <a:p>
            <a:pPr marL="0" indent="0">
              <a:buNone/>
            </a:pPr>
            <a:r>
              <a:rPr lang="en-EE" sz="4000" dirty="0"/>
              <a:t>3 - noortekeskused</a:t>
            </a:r>
          </a:p>
          <a:p>
            <a:pPr marL="0" indent="0">
              <a:buNone/>
            </a:pPr>
            <a:r>
              <a:rPr lang="en-EE" sz="4000" dirty="0"/>
              <a:t>4 - noorsootöö üldiselt</a:t>
            </a:r>
          </a:p>
        </p:txBody>
      </p:sp>
    </p:spTree>
    <p:extLst>
      <p:ext uri="{BB962C8B-B14F-4D97-AF65-F5344CB8AC3E}">
        <p14:creationId xmlns:p14="http://schemas.microsoft.com/office/powerpoint/2010/main" val="244043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127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Inimõiguste põhine lähenemine erinevatele sooidentiteetidele noorsootöös </vt:lpstr>
      <vt:lpstr>Lisainfo ja ürituse korraldaja</vt:lpstr>
      <vt:lpstr>Grupitöö</vt:lpstr>
      <vt:lpstr>Jagunemine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Inimõiguste põhine lähenemine erinevatele sooidentiteetidele noorsootöös </dc:title>
  <dc:creator>Kelly Koor</dc:creator>
  <cp:lastModifiedBy>Kelly Koor</cp:lastModifiedBy>
  <cp:revision>6</cp:revision>
  <dcterms:created xsi:type="dcterms:W3CDTF">2021-08-02T08:54:51Z</dcterms:created>
  <dcterms:modified xsi:type="dcterms:W3CDTF">2021-08-02T11:26:03Z</dcterms:modified>
</cp:coreProperties>
</file>